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FF17-DCC9-4E3C-B6D9-AB422408162C}" type="datetimeFigureOut">
              <a:rPr lang="pt-BR" smtClean="0"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E887-E43E-4E9C-97C5-70813BDF4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02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FF17-DCC9-4E3C-B6D9-AB422408162C}" type="datetimeFigureOut">
              <a:rPr lang="pt-BR" smtClean="0"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E887-E43E-4E9C-97C5-70813BDF4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28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FF17-DCC9-4E3C-B6D9-AB422408162C}" type="datetimeFigureOut">
              <a:rPr lang="pt-BR" smtClean="0"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E887-E43E-4E9C-97C5-70813BDF4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653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FF17-DCC9-4E3C-B6D9-AB422408162C}" type="datetimeFigureOut">
              <a:rPr lang="pt-BR" smtClean="0"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E887-E43E-4E9C-97C5-70813BDF4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40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FF17-DCC9-4E3C-B6D9-AB422408162C}" type="datetimeFigureOut">
              <a:rPr lang="pt-BR" smtClean="0"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E887-E43E-4E9C-97C5-70813BDF4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42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FF17-DCC9-4E3C-B6D9-AB422408162C}" type="datetimeFigureOut">
              <a:rPr lang="pt-BR" smtClean="0"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E887-E43E-4E9C-97C5-70813BDF4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12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FF17-DCC9-4E3C-B6D9-AB422408162C}" type="datetimeFigureOut">
              <a:rPr lang="pt-BR" smtClean="0"/>
              <a:t>19/09/2018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E887-E43E-4E9C-97C5-70813BDF4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45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FF17-DCC9-4E3C-B6D9-AB422408162C}" type="datetimeFigureOut">
              <a:rPr lang="pt-BR" smtClean="0"/>
              <a:t>19/09/2018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E887-E43E-4E9C-97C5-70813BDF4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098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FF17-DCC9-4E3C-B6D9-AB422408162C}" type="datetimeFigureOut">
              <a:rPr lang="pt-BR" smtClean="0"/>
              <a:t>19/09/2018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E887-E43E-4E9C-97C5-70813BDF4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315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FF17-DCC9-4E3C-B6D9-AB422408162C}" type="datetimeFigureOut">
              <a:rPr lang="pt-BR" smtClean="0"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E887-E43E-4E9C-97C5-70813BDF4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11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FF17-DCC9-4E3C-B6D9-AB422408162C}" type="datetimeFigureOut">
              <a:rPr lang="pt-BR" smtClean="0"/>
              <a:t>19/09/2018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5E887-E43E-4E9C-97C5-70813BDF4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53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0FF17-DCC9-4E3C-B6D9-AB422408162C}" type="datetimeFigureOut">
              <a:rPr lang="pt-BR" smtClean="0"/>
              <a:t>19/09/2018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5E887-E43E-4E9C-97C5-70813BDF42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92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7248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Michel Batista Quintana</dc:creator>
  <cp:lastModifiedBy>Michel Batista Quintana</cp:lastModifiedBy>
  <cp:revision>1</cp:revision>
  <dcterms:created xsi:type="dcterms:W3CDTF">2018-09-19T18:21:44Z</dcterms:created>
  <dcterms:modified xsi:type="dcterms:W3CDTF">2018-09-19T18:22:57Z</dcterms:modified>
</cp:coreProperties>
</file>